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58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2D83E-A6A4-4CC3-99D6-5810DBF05F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B9889-DD39-4E64-91EC-8714E92CD7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D942B-7F5C-40E1-BA3D-BB6CD1E144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61E33-3C01-4059-A949-E452FDCF0B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3EE0A-FB07-49BD-B145-EC00A38900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BB87F-BF58-4F86-A4B9-3F5815CC71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56195-1F30-4C90-9EF3-EF90D03AAB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110E7-B5FF-4B3C-B3E8-21467097B3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2F729-F373-4202-B9C8-270C377BD3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DD36B-D109-4FD7-95C8-980A540418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48AD3-7D76-4AF2-B515-EB2BA4B887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8E89A7-E6E5-45FC-B3C2-555322EA13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Frames PPT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5105400" cy="23923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Mĩ Thuật</a:t>
            </a:r>
          </a:p>
          <a:p>
            <a:pPr algn="ctr"/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Lớp 1</a:t>
            </a:r>
          </a:p>
        </p:txBody>
      </p:sp>
      <p:pic>
        <p:nvPicPr>
          <p:cNvPr id="2052" name="Picture 9" descr="6716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6716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 descr="4D0E9C1D773840AE93D84E15D99D6495"/>
          <p:cNvPicPr>
            <a:picLocks noChangeAspect="1" noChangeArrowheads="1" noCrop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6764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47800" y="1219200"/>
            <a:ext cx="6553200" cy="2246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>
                <a:solidFill>
                  <a:schemeClr val="accent2"/>
                </a:solidFill>
              </a:rPr>
              <a:t>MĨ THUẬT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Bài 9:</a:t>
            </a:r>
            <a:r>
              <a:rPr lang="en-US" altLang="en-US" sz="4000"/>
              <a:t> </a:t>
            </a:r>
            <a:r>
              <a:rPr lang="en-US" altLang="en-US" sz="4000" b="1"/>
              <a:t>Xem tranh phong cảnh</a:t>
            </a:r>
            <a:endParaRPr lang="en-US" altLang="en-US" sz="40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r="1923" b="7692"/>
          <a:stretch>
            <a:fillRect/>
          </a:stretch>
        </p:blipFill>
        <p:spPr bwMode="auto">
          <a:xfrm>
            <a:off x="381000" y="990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695" t="2260" r="3391" b="2824"/>
          <a:stretch>
            <a:fillRect/>
          </a:stretch>
        </p:blipFill>
        <p:spPr bwMode="auto">
          <a:xfrm>
            <a:off x="4724400" y="990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 descr="IMGP0071"/>
          <p:cNvPicPr>
            <a:picLocks noChangeAspect="1" noChangeArrowheads="1"/>
          </p:cNvPicPr>
          <p:nvPr/>
        </p:nvPicPr>
        <p:blipFill>
          <a:blip r:embed="rId4"/>
          <a:srcRect r="3960" b="7591"/>
          <a:stretch>
            <a:fillRect/>
          </a:stretch>
        </p:blipFill>
        <p:spPr bwMode="auto">
          <a:xfrm>
            <a:off x="457200" y="3962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7163"/>
            <a:ext cx="3810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600200" y="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 </a:t>
            </a:r>
            <a:r>
              <a:rPr lang="en-US" altLang="en-US" sz="2800" b="1" u="sng"/>
              <a:t>Giới thiệu tranh phong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2293" name="Picture 5" descr="T0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9975"/>
            <a:ext cx="6781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* Tranh Đêm hội ( của Võ Đức Hoàng Ch</a:t>
            </a:r>
            <a:r>
              <a:rPr lang="vi-VN" altLang="en-US" sz="2400" b="1"/>
              <a:t>ươ</a:t>
            </a:r>
            <a:r>
              <a:rPr lang="en-US" altLang="en-US" sz="2400" b="1"/>
              <a:t>ng 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716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vẽ hình ảnh gì ?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622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Tên bức tranh ?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3622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do bạn nào vẽ 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2954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</a:t>
            </a:r>
            <a:r>
              <a:rPr lang="vi-VN" altLang="en-US" sz="2800" b="1"/>
              <a:t>đư</a:t>
            </a:r>
            <a:r>
              <a:rPr lang="en-US" altLang="en-US" sz="2800" b="1"/>
              <a:t>ợc vẽ bằng chất liệu gì ?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716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Màu sắc trong tranh nh</a:t>
            </a:r>
            <a:r>
              <a:rPr lang="vi-VN" altLang="en-US" sz="2800" b="1"/>
              <a:t>ư</a:t>
            </a:r>
            <a:r>
              <a:rPr lang="en-US" altLang="en-US" sz="2800" b="1"/>
              <a:t> thế nào ?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295400" y="60198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- Em có thích bức tranh này không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5" grpId="1"/>
      <p:bldP spid="12296" grpId="0"/>
      <p:bldP spid="12296" grpId="1"/>
      <p:bldP spid="12297" grpId="0"/>
      <p:bldP spid="12297" grpId="1"/>
      <p:bldP spid="12298" grpId="0"/>
      <p:bldP spid="12298" grpId="1"/>
      <p:bldP spid="12299" grpId="0"/>
      <p:bldP spid="12299" grpId="1"/>
      <p:bldP spid="12301" grpId="0"/>
      <p:bldP spid="123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vẽ hình ảnh gì 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622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Tên bức tranh 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622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do bạn nào vẽ 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2954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Tranh </a:t>
            </a:r>
            <a:r>
              <a:rPr lang="vi-VN" altLang="en-US" sz="2800" b="1"/>
              <a:t>đư</a:t>
            </a:r>
            <a:r>
              <a:rPr lang="en-US" altLang="en-US" sz="2800" b="1"/>
              <a:t>ợc vẽ bằng chất liệu gì ?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3716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- Màu sắc trong tranh nh</a:t>
            </a:r>
            <a:r>
              <a:rPr lang="vi-VN" altLang="en-US" sz="2800" b="1"/>
              <a:t>ư</a:t>
            </a:r>
            <a:r>
              <a:rPr lang="en-US" altLang="en-US" sz="2800" b="1"/>
              <a:t> thế nào ?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95400" y="60198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- Em có thích bức tranh này không ?</a:t>
            </a:r>
          </a:p>
        </p:txBody>
      </p:sp>
      <p:pic>
        <p:nvPicPr>
          <p:cNvPr id="14348" name="Picture 12" descr="T01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096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* Tranh Chiều về ( của Hoàng Phong )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59436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- Vì sao bạn </a:t>
            </a:r>
            <a:r>
              <a:rPr lang="vi-VN" altLang="en-US" sz="2800"/>
              <a:t>đ</a:t>
            </a:r>
            <a:r>
              <a:rPr lang="en-US" altLang="en-US" sz="2800"/>
              <a:t>ặt tên tranh là chiều về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  <p:bldP spid="14343" grpId="0"/>
      <p:bldP spid="14343" grpId="1"/>
      <p:bldP spid="14344" grpId="0"/>
      <p:bldP spid="14344" grpId="1"/>
      <p:bldP spid="14345" grpId="0"/>
      <p:bldP spid="14345" grpId="1"/>
      <p:bldP spid="14346" grpId="0"/>
      <p:bldP spid="14346" grpId="1"/>
      <p:bldP spid="14347" grpId="0"/>
      <p:bldP spid="14347" grpId="1"/>
      <p:bldP spid="14349" grpId="0"/>
      <p:bldP spid="14350" grpId="0"/>
      <p:bldP spid="143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_0154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86200"/>
            <a:ext cx="40386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0_0242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143000" y="1524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* Một số bức tranh của các bạn thiếu nhi</a:t>
            </a:r>
            <a:endParaRPr lang="en-US" altLang="en-US" sz="2800" b="1" u="sng"/>
          </a:p>
        </p:txBody>
      </p:sp>
      <p:pic>
        <p:nvPicPr>
          <p:cNvPr id="7173" name="Picture 10" descr="0_0302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3886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IMGP0061"/>
          <p:cNvPicPr>
            <a:picLocks noChangeAspect="1" noChangeArrowheads="1"/>
          </p:cNvPicPr>
          <p:nvPr/>
        </p:nvPicPr>
        <p:blipFill>
          <a:blip r:embed="rId5"/>
          <a:srcRect t="6557" r="3279" b="8197"/>
          <a:stretch>
            <a:fillRect/>
          </a:stretch>
        </p:blipFill>
        <p:spPr bwMode="auto">
          <a:xfrm>
            <a:off x="533400" y="914400"/>
            <a:ext cx="4114800" cy="2667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7" descr="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 rot="180122">
            <a:off x="685800" y="1219200"/>
            <a:ext cx="7391400" cy="2667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Arial"/>
                <a:cs typeface="Arial"/>
              </a:rPr>
              <a:t>Bài học kết thúc</a:t>
            </a:r>
          </a:p>
        </p:txBody>
      </p:sp>
      <p:pic>
        <p:nvPicPr>
          <p:cNvPr id="8198" name="Picture 1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267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37698">
            <a:off x="7329488" y="127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4B3719F2663C4C139ADBA43FE6AA22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152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164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itfriend.org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CSTeam</cp:lastModifiedBy>
  <cp:revision>7</cp:revision>
  <dcterms:created xsi:type="dcterms:W3CDTF">2011-10-13T07:47:30Z</dcterms:created>
  <dcterms:modified xsi:type="dcterms:W3CDTF">2016-06-29T07:16:05Z</dcterms:modified>
</cp:coreProperties>
</file>